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9B0BE-F539-43E8-8493-EDCD4DEE5A3C}" type="datetimeFigureOut">
              <a:rPr lang="nl-NL" smtClean="0"/>
              <a:t>26-05-2023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B100-939A-4BFC-9D44-E66D8339A0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666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9B0BE-F539-43E8-8493-EDCD4DEE5A3C}" type="datetimeFigureOut">
              <a:rPr lang="nl-NL" smtClean="0"/>
              <a:t>26-05-2023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B100-939A-4BFC-9D44-E66D8339A0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1813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9B0BE-F539-43E8-8493-EDCD4DEE5A3C}" type="datetimeFigureOut">
              <a:rPr lang="nl-NL" smtClean="0"/>
              <a:t>26-05-2023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B100-939A-4BFC-9D44-E66D8339A0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338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9B0BE-F539-43E8-8493-EDCD4DEE5A3C}" type="datetimeFigureOut">
              <a:rPr lang="nl-NL" smtClean="0"/>
              <a:t>26-05-2023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B100-939A-4BFC-9D44-E66D8339A0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6102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9B0BE-F539-43E8-8493-EDCD4DEE5A3C}" type="datetimeFigureOut">
              <a:rPr lang="nl-NL" smtClean="0"/>
              <a:t>26-05-2023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B100-939A-4BFC-9D44-E66D8339A0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286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9B0BE-F539-43E8-8493-EDCD4DEE5A3C}" type="datetimeFigureOut">
              <a:rPr lang="nl-NL" smtClean="0"/>
              <a:t>26-05-2023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B100-939A-4BFC-9D44-E66D8339A0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9045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9B0BE-F539-43E8-8493-EDCD4DEE5A3C}" type="datetimeFigureOut">
              <a:rPr lang="nl-NL" smtClean="0"/>
              <a:t>26-05-2023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B100-939A-4BFC-9D44-E66D8339A0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1643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9B0BE-F539-43E8-8493-EDCD4DEE5A3C}" type="datetimeFigureOut">
              <a:rPr lang="nl-NL" smtClean="0"/>
              <a:t>26-05-2023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B100-939A-4BFC-9D44-E66D8339A0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9136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9B0BE-F539-43E8-8493-EDCD4DEE5A3C}" type="datetimeFigureOut">
              <a:rPr lang="nl-NL" smtClean="0"/>
              <a:t>26-05-2023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B100-939A-4BFC-9D44-E66D8339A0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6137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9B0BE-F539-43E8-8493-EDCD4DEE5A3C}" type="datetimeFigureOut">
              <a:rPr lang="nl-NL" smtClean="0"/>
              <a:t>26-05-2023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B100-939A-4BFC-9D44-E66D8339A0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7108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9B0BE-F539-43E8-8493-EDCD4DEE5A3C}" type="datetimeFigureOut">
              <a:rPr lang="nl-NL" smtClean="0"/>
              <a:t>26-05-2023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B100-939A-4BFC-9D44-E66D8339A0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7031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9B0BE-F539-43E8-8493-EDCD4DEE5A3C}" type="datetimeFigureOut">
              <a:rPr lang="nl-NL" smtClean="0"/>
              <a:t>26-05-2023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1B100-939A-4BFC-9D44-E66D8339A0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7020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375E2C41-F413-387E-D952-57A199AEE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7030A0"/>
                </a:solidFill>
              </a:rPr>
              <a:t>Schijf van 5 </a:t>
            </a:r>
            <a:br>
              <a:rPr lang="nl-NL" b="1" dirty="0">
                <a:solidFill>
                  <a:srgbClr val="7030A0"/>
                </a:solidFill>
              </a:rPr>
            </a:br>
            <a:r>
              <a:rPr lang="nl-NL" sz="2400" b="1" dirty="0">
                <a:solidFill>
                  <a:srgbClr val="7030A0"/>
                </a:solidFill>
              </a:rPr>
              <a:t>Praatplaat Zelfredzaamheid</a:t>
            </a:r>
            <a:endParaRPr lang="nl-NL" b="1" dirty="0">
              <a:solidFill>
                <a:srgbClr val="7030A0"/>
              </a:solidFill>
            </a:endParaRPr>
          </a:p>
        </p:txBody>
      </p:sp>
      <p:sp>
        <p:nvSpPr>
          <p:cNvPr id="9" name="Tijdelijke aanduiding voor inhoud 8">
            <a:extLst>
              <a:ext uri="{FF2B5EF4-FFF2-40B4-BE49-F238E27FC236}">
                <a16:creationId xmlns:a16="http://schemas.microsoft.com/office/drawing/2014/main" id="{1B3F31A0-DFF8-49DB-8726-25DB24E6B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>
                <a:solidFill>
                  <a:srgbClr val="7030A0"/>
                </a:solidFill>
              </a:rPr>
              <a:t>Onderlegger diverse gesprekken cliënt: </a:t>
            </a:r>
          </a:p>
          <a:p>
            <a:pPr marL="0" indent="0">
              <a:buNone/>
            </a:pPr>
            <a:r>
              <a:rPr lang="nl-NL" sz="2000" dirty="0">
                <a:solidFill>
                  <a:srgbClr val="7030A0"/>
                </a:solidFill>
              </a:rPr>
              <a:t>Intake- evaluatie - adviesgesprek </a:t>
            </a:r>
          </a:p>
          <a:p>
            <a:pPr marL="0" indent="0">
              <a:buNone/>
            </a:pPr>
            <a:endParaRPr lang="nl-NL" sz="20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nl-NL" sz="2000" dirty="0">
                <a:solidFill>
                  <a:srgbClr val="7030A0"/>
                </a:solidFill>
              </a:rPr>
              <a:t>Wat levert het op? </a:t>
            </a:r>
          </a:p>
          <a:p>
            <a:pPr marL="0" indent="0">
              <a:buNone/>
            </a:pPr>
            <a:endParaRPr lang="nl-NL" sz="2000" dirty="0">
              <a:solidFill>
                <a:srgbClr val="7030A0"/>
              </a:solidFill>
            </a:endParaRPr>
          </a:p>
          <a:p>
            <a:r>
              <a:rPr lang="nl-NL" sz="2000" dirty="0">
                <a:solidFill>
                  <a:srgbClr val="7030A0"/>
                </a:solidFill>
              </a:rPr>
              <a:t>Meer zelfstandigheid cliënten </a:t>
            </a:r>
          </a:p>
          <a:p>
            <a:r>
              <a:rPr lang="nl-NL" sz="2000" dirty="0">
                <a:solidFill>
                  <a:srgbClr val="7030A0"/>
                </a:solidFill>
              </a:rPr>
              <a:t>Meer tijdelijke zorg (ondersteuning) </a:t>
            </a:r>
          </a:p>
          <a:p>
            <a:r>
              <a:rPr lang="nl-NL" sz="2000" dirty="0">
                <a:solidFill>
                  <a:srgbClr val="7030A0"/>
                </a:solidFill>
              </a:rPr>
              <a:t>Professionele inzet pas wanneer </a:t>
            </a:r>
          </a:p>
          <a:p>
            <a:pPr marL="0" indent="0">
              <a:buNone/>
            </a:pPr>
            <a:r>
              <a:rPr lang="nl-NL" sz="2000" dirty="0">
                <a:solidFill>
                  <a:srgbClr val="7030A0"/>
                </a:solidFill>
              </a:rPr>
              <a:t>    andere opties zijn uitgesloten    </a:t>
            </a:r>
          </a:p>
          <a:p>
            <a:pPr marL="0" indent="0">
              <a:buNone/>
            </a:pPr>
            <a:endParaRPr lang="nl-NL" sz="20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nl-NL" sz="20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nl-NL" sz="2000" dirty="0">
              <a:solidFill>
                <a:srgbClr val="7030A0"/>
              </a:solidFill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EE964EB-3518-0E22-132D-1D8D4F6B75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157"/>
          <a:stretch/>
        </p:blipFill>
        <p:spPr>
          <a:xfrm>
            <a:off x="5085825" y="351129"/>
            <a:ext cx="5261296" cy="6141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87046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Breedbeeld</PresentationFormat>
  <Paragraphs>11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Schijf van 5  Praatplaat Zelfredzaamheid</vt:lpstr>
    </vt:vector>
  </TitlesOfParts>
  <Company>Zorginstituut Nederland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Schijf van 5  Praatplaat Zelfredzaamheid</dc:title>
  <dc:creator>Montes Klaver, mw. V.</dc:creator>
  <cp:lastModifiedBy>Montes Klaver, mw. V.</cp:lastModifiedBy>
  <cp:revision>1</cp:revision>
  <dcterms:created xsi:type="dcterms:W3CDTF">2023-05-26T12:28:10Z</dcterms:created>
  <dcterms:modified xsi:type="dcterms:W3CDTF">2023-05-26T12:28:20Z</dcterms:modified>
</cp:coreProperties>
</file>