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8DCEB2-F9A7-923A-5E9D-EE6E7C8A9E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456A2A5-7317-5380-3FF2-75F312F7A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0BE82B-0014-F167-C296-4E4B473FC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DAD8A1-75C6-CE9E-736D-5AF23EF07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8DD65CF-E935-22AB-B88C-D7C7C42F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062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27E2A4-8BD9-BB87-1B73-93C8E1431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28E6751-71BB-1262-0E34-7C902C1625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51E4AC4-9E64-BBE5-3876-AA3435CF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1153784-ECB6-ADC3-F3E2-ED1EDBD41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AB3ACA-D685-E28E-8A4C-A1CFB018F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21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0919E8E-177F-7867-36E6-7B77445C51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BCC8640-9D28-C788-67FD-C8B7E823B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32F1FB-8C8B-CCEC-97EF-1E2B107C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E6ABD4-149B-C8B9-8529-F1C026B4A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6A204F-7026-4787-2229-1BC891A90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00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830AA-4D94-D003-A8A9-8B3F02816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C3D1AFC-E674-5139-3C86-B6AFCF5B5D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260E13-1D0B-F69A-16CD-883FC708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062DB6-0BEF-7055-D648-6832E0A6A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416FFE1-6898-022B-909E-8628B9BAB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857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A3D046-3625-5C62-119E-3CDD1F7E3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50712EC-2C5E-72A9-D29A-4F4E3757C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D89FBC2-10B0-5F19-48A4-F8D8A721A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EBF0E42-5419-FBD0-F300-B002347F9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7A9669B-8ACA-5637-7909-3DE3ED1B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2328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A131E1-76DB-90D3-4967-E69B5E9D9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8C724D4-C9DC-5822-53AD-1D7E3D0828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A02AEF6-37A0-0617-78E4-E793DE2664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00B7677-5C08-80B2-3B0F-F8A379438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BDE9E962-2F81-82FC-10F8-348DBE2E4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54344D3-FD38-D0B7-D241-E4F780CF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642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5FBAD6-E77B-1168-C4DF-B690F2E42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745E53F-4627-D9BD-E9CA-7ECA07C2D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8E035E6-D43D-280D-8280-3CF8DC7BFE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BE7F31D2-39B8-9C91-FA7F-7B8F334A57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FF8B2E0-66D5-B7CC-76C3-BA0AC53948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7C77F3F-DE25-035B-42EC-DC390CB93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25C15F2-8A90-D753-5B06-A10C0AC1A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DA83624-E7E8-E301-7B84-9B2E2E0D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578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A65806-6884-6EDF-2F92-B7693821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D79D65E-160D-4A73-6AD8-FC96C362D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B6A1B4C2-716A-AD6E-C4F0-E7AD3DB46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BEBEFAC-6625-8899-60BC-B2FA7F70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259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E8771604-D1CF-B5C3-948B-0F9A110E7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AA76499-5404-3EF2-D13E-1597F122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A413988-FBE4-F48B-ADA3-DDBAF74E9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80661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B472F-631F-690B-A477-3573529BC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FDA7C8B-E9B0-587B-32D6-6A41545F4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E568A49-7F9D-EECC-D2C5-CA78B2F4D1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D1A5C60-CA73-945E-F943-44F186EA3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B2178E0-E92B-159F-68DD-92C5AE2F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7069663-09E4-F317-E61B-DB00F2B1C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112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A9B1A4-8683-873F-2AE7-1BDD5BBCFD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70E991CD-BDC4-BD87-B518-F798517833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AD94C78-EEDD-0390-8D0C-62937CC30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7F6853-8293-C013-6EF6-3EBC544AE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934DDCF-6F14-3B4E-78DC-0C71EBF42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8D722AA-89D9-38E1-E783-01FA4B178B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9801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257242A-9401-B132-1CB0-F06DCD3C1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42D91D1-E164-8B9A-D4FF-26E7085932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432DD91-2227-027A-9CDD-BE68B5FEE1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7795-9520-48A5-B0C1-4D670A3AFCE5}" type="datetimeFigureOut">
              <a:rPr lang="nl-NL" smtClean="0"/>
              <a:t>26-05-2023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6D61BB-216B-5FD1-01AD-EDB46C0F86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534486-E0E6-8B15-26FE-384A2BC3E5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2AE93-120F-4838-8AF8-1C671BFC398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38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A7B6EF-8706-A995-4EDD-E866159077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>
                <a:solidFill>
                  <a:srgbClr val="7030A0"/>
                </a:solidFill>
              </a:rPr>
              <a:t>Werken met pijlers positieve gezondheid 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3B99C79-9151-4DFF-86AD-018F8A2A9FA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52424" y="1690689"/>
            <a:ext cx="5667376" cy="4256378"/>
          </a:xfrm>
        </p:spPr>
      </p:pic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C3442AE-03EF-9C49-1B9E-FF72C45CA1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0585"/>
            <a:ext cx="5181600" cy="4351338"/>
          </a:xfrm>
        </p:spPr>
        <p:txBody>
          <a:bodyPr>
            <a:normAutofit/>
          </a:bodyPr>
          <a:lstStyle/>
          <a:p>
            <a:r>
              <a:rPr lang="nl-NL" sz="2000" dirty="0">
                <a:solidFill>
                  <a:srgbClr val="7030A0"/>
                </a:solidFill>
              </a:rPr>
              <a:t>Cliënt vult vragenlijst in op basis van 6 levensdomeinen</a:t>
            </a:r>
          </a:p>
          <a:p>
            <a:r>
              <a:rPr lang="nl-NL" sz="2000" dirty="0">
                <a:solidFill>
                  <a:srgbClr val="7030A0"/>
                </a:solidFill>
              </a:rPr>
              <a:t>Vormen de basis van gesprek met de cliënt 1 x per jaar</a:t>
            </a:r>
          </a:p>
          <a:p>
            <a:r>
              <a:rPr lang="nl-NL" sz="2000" dirty="0">
                <a:solidFill>
                  <a:srgbClr val="7030A0"/>
                </a:solidFill>
              </a:rPr>
              <a:t>Meer diepgang; meer kennis over wat er toe doet</a:t>
            </a:r>
          </a:p>
          <a:p>
            <a:r>
              <a:rPr lang="nl-NL" sz="2000" dirty="0">
                <a:solidFill>
                  <a:srgbClr val="7030A0"/>
                </a:solidFill>
              </a:rPr>
              <a:t>Samen keuzes maken </a:t>
            </a:r>
          </a:p>
          <a:p>
            <a:r>
              <a:rPr lang="nl-NL" sz="2000" dirty="0">
                <a:solidFill>
                  <a:srgbClr val="7030A0"/>
                </a:solidFill>
              </a:rPr>
              <a:t>Levert concrete cijfers op </a:t>
            </a:r>
          </a:p>
          <a:p>
            <a:endParaRPr lang="nl-NL" sz="2400" dirty="0">
              <a:solidFill>
                <a:srgbClr val="7030A0"/>
              </a:solidFill>
            </a:endParaRPr>
          </a:p>
          <a:p>
            <a:pPr marL="0" indent="0" algn="ctr">
              <a:buNone/>
            </a:pPr>
            <a:r>
              <a:rPr lang="nl-NL" sz="2400" dirty="0">
                <a:solidFill>
                  <a:srgbClr val="7030A0"/>
                </a:solidFill>
              </a:rPr>
              <a:t>We doen niets meer wat er </a:t>
            </a:r>
            <a:r>
              <a:rPr lang="nl-NL" sz="2400" b="1" dirty="0">
                <a:solidFill>
                  <a:srgbClr val="7030A0"/>
                </a:solidFill>
              </a:rPr>
              <a:t>niet</a:t>
            </a:r>
            <a:r>
              <a:rPr lang="nl-NL" sz="2400" dirty="0">
                <a:solidFill>
                  <a:srgbClr val="7030A0"/>
                </a:solidFill>
              </a:rPr>
              <a:t> toe doet voor de cliënt…</a:t>
            </a:r>
          </a:p>
        </p:txBody>
      </p:sp>
    </p:spTree>
    <p:extLst>
      <p:ext uri="{BB962C8B-B14F-4D97-AF65-F5344CB8AC3E}">
        <p14:creationId xmlns:p14="http://schemas.microsoft.com/office/powerpoint/2010/main" val="154313067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56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Werken met pijlers positieve gezondheid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Schijf van 5  Praatplaat Zelfredzaamheid</dc:title>
  <dc:creator>Femke de Jong</dc:creator>
  <cp:lastModifiedBy>Montes Klaver, mw. V.</cp:lastModifiedBy>
  <cp:revision>5</cp:revision>
  <dcterms:created xsi:type="dcterms:W3CDTF">2023-05-23T13:47:49Z</dcterms:created>
  <dcterms:modified xsi:type="dcterms:W3CDTF">2023-05-26T12:28:27Z</dcterms:modified>
</cp:coreProperties>
</file>